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30FB2-A2B4-446B-9535-62DDD4B5EA7E}" type="datetimeFigureOut">
              <a:rPr lang="ko-KR" altLang="en-US" smtClean="0"/>
              <a:pPr/>
              <a:t>2022-12-04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785C-0460-40E5-9F0E-A6D3A80515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30FB2-A2B4-446B-9535-62DDD4B5EA7E}" type="datetimeFigureOut">
              <a:rPr lang="ko-KR" altLang="en-US" smtClean="0"/>
              <a:pPr/>
              <a:t>2022-12-04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785C-0460-40E5-9F0E-A6D3A80515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30FB2-A2B4-446B-9535-62DDD4B5EA7E}" type="datetimeFigureOut">
              <a:rPr lang="ko-KR" altLang="en-US" smtClean="0"/>
              <a:pPr/>
              <a:t>2022-12-04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785C-0460-40E5-9F0E-A6D3A80515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BEBDA002-CC9A-449E-8B41-B9AFF85E1608}" type="datetimeFigureOut">
              <a:rPr lang="ko-KR" altLang="en-US"/>
              <a:pPr>
                <a:defRPr/>
              </a:pPr>
              <a:t>2022-12-04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C65E957C-1D03-4D32-AC31-CBDC3080C50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A1D49A28-1162-4D4D-BC43-1D53A2598965}" type="datetimeFigureOut">
              <a:rPr lang="ko-KR" altLang="en-US"/>
              <a:pPr>
                <a:defRPr/>
              </a:pPr>
              <a:t>2022-12-04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12C2847B-9F61-40CB-B232-60F0DDD3B6B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CA63BAFE-9764-41CA-B52A-B89B5C4FC57E}" type="datetimeFigureOut">
              <a:rPr lang="ko-KR" altLang="en-US"/>
              <a:pPr>
                <a:defRPr/>
              </a:pPr>
              <a:t>2022-12-04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4AF03CA3-0329-4A7F-9CBB-55A6DE933A3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AE48843F-6D53-4839-B329-CF590DF2A2F6}" type="datetimeFigureOut">
              <a:rPr lang="ko-KR" altLang="en-US"/>
              <a:pPr>
                <a:defRPr/>
              </a:pPr>
              <a:t>2022-12-04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A84720D2-B4FE-4A37-818A-A259F876ADD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5AB17FB8-72E1-4869-9573-D025130D406D}" type="datetimeFigureOut">
              <a:rPr lang="ko-KR" altLang="en-US"/>
              <a:pPr>
                <a:defRPr/>
              </a:pPr>
              <a:t>2022-12-04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9EE345D7-E3BE-498B-BCC5-B69711F263B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BB07C5F-BD36-4537-8C59-BCED3C5404E0}" type="datetimeFigureOut">
              <a:rPr lang="ko-KR" altLang="en-US"/>
              <a:pPr>
                <a:defRPr/>
              </a:pPr>
              <a:t>2022-12-04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F9A5BDC9-62D6-4916-A51C-CACA09117BB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5BDB5798-796B-41FC-A28B-1B060846690F}" type="datetimeFigureOut">
              <a:rPr lang="ko-KR" altLang="en-US"/>
              <a:pPr>
                <a:defRPr/>
              </a:pPr>
              <a:t>2022-12-04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E00729C7-D44B-4B4B-813A-911F6555238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F68BF65C-38E8-444B-8A52-BA9BF700A149}" type="datetimeFigureOut">
              <a:rPr lang="ko-KR" altLang="en-US"/>
              <a:pPr>
                <a:defRPr/>
              </a:pPr>
              <a:t>2022-12-04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4D34D599-98D5-4EA1-8FE7-DB38C94A027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30FB2-A2B4-446B-9535-62DDD4B5EA7E}" type="datetimeFigureOut">
              <a:rPr lang="ko-KR" altLang="en-US" smtClean="0"/>
              <a:pPr/>
              <a:t>2022-12-04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785C-0460-40E5-9F0E-A6D3A80515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C79ADE26-B0DB-4FBF-BA30-75688F4CEAE4}" type="datetimeFigureOut">
              <a:rPr lang="ko-KR" altLang="en-US"/>
              <a:pPr>
                <a:defRPr/>
              </a:pPr>
              <a:t>2022-12-04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9D7C244B-DF13-4510-8FE8-0EE8238CDE9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6C00A44F-2139-4539-A02E-F7E70FB4DD99}" type="datetimeFigureOut">
              <a:rPr lang="ko-KR" altLang="en-US"/>
              <a:pPr>
                <a:defRPr/>
              </a:pPr>
              <a:t>2022-12-04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1880DBDD-23B6-4219-90F5-486A7890747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A6C8FBF-EACA-492F-8EE9-A438A960014C}" type="datetimeFigureOut">
              <a:rPr lang="ko-KR" altLang="en-US"/>
              <a:pPr>
                <a:defRPr/>
              </a:pPr>
              <a:t>2022-12-04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4ED14C1C-84A9-4A77-902E-EE3721CFACD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30FB2-A2B4-446B-9535-62DDD4B5EA7E}" type="datetimeFigureOut">
              <a:rPr lang="ko-KR" altLang="en-US" smtClean="0"/>
              <a:pPr/>
              <a:t>2022-12-04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785C-0460-40E5-9F0E-A6D3A80515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30FB2-A2B4-446B-9535-62DDD4B5EA7E}" type="datetimeFigureOut">
              <a:rPr lang="ko-KR" altLang="en-US" smtClean="0"/>
              <a:pPr/>
              <a:t>2022-12-04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785C-0460-40E5-9F0E-A6D3A80515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30FB2-A2B4-446B-9535-62DDD4B5EA7E}" type="datetimeFigureOut">
              <a:rPr lang="ko-KR" altLang="en-US" smtClean="0"/>
              <a:pPr/>
              <a:t>2022-12-04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785C-0460-40E5-9F0E-A6D3A80515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30FB2-A2B4-446B-9535-62DDD4B5EA7E}" type="datetimeFigureOut">
              <a:rPr lang="ko-KR" altLang="en-US" smtClean="0"/>
              <a:pPr/>
              <a:t>2022-12-04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785C-0460-40E5-9F0E-A6D3A80515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30FB2-A2B4-446B-9535-62DDD4B5EA7E}" type="datetimeFigureOut">
              <a:rPr lang="ko-KR" altLang="en-US" smtClean="0"/>
              <a:pPr/>
              <a:t>2022-12-04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785C-0460-40E5-9F0E-A6D3A80515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30FB2-A2B4-446B-9535-62DDD4B5EA7E}" type="datetimeFigureOut">
              <a:rPr lang="ko-KR" altLang="en-US" smtClean="0"/>
              <a:pPr/>
              <a:t>2022-12-04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785C-0460-40E5-9F0E-A6D3A80515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30FB2-A2B4-446B-9535-62DDD4B5EA7E}" type="datetimeFigureOut">
              <a:rPr lang="ko-KR" altLang="en-US" smtClean="0"/>
              <a:pPr/>
              <a:t>2022-12-04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785C-0460-40E5-9F0E-A6D3A80515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30FB2-A2B4-446B-9535-62DDD4B5EA7E}" type="datetimeFigureOut">
              <a:rPr lang="ko-KR" altLang="en-US" smtClean="0"/>
              <a:pPr/>
              <a:t>2022-12-04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0785C-0460-40E5-9F0E-A6D3A80515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34819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맑은 고딕"/>
                <a:ea typeface="맑은 고딕"/>
              </a:defRPr>
            </a:lvl1pPr>
          </a:lstStyle>
          <a:p>
            <a:pPr>
              <a:defRPr/>
            </a:pPr>
            <a:fld id="{A10C8BAA-00C9-40CA-A131-9CA63BAA6034}" type="datetimeFigureOut">
              <a:rPr lang="ko-KR" altLang="en-US"/>
              <a:pPr>
                <a:defRPr/>
              </a:pPr>
              <a:t>2022-12-04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맑은 고딕"/>
                <a:ea typeface="맑은 고딕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맑은 고딕"/>
                <a:ea typeface="맑은 고딕"/>
              </a:defRPr>
            </a:lvl1pPr>
          </a:lstStyle>
          <a:p>
            <a:pPr>
              <a:defRPr/>
            </a:pPr>
            <a:fld id="{04212F97-F946-45F3-AFC8-1D6AFD858B1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143000"/>
          </a:xfrm>
          <a:solidFill>
            <a:schemeClr val="tx1">
              <a:lumMod val="65000"/>
              <a:lumOff val="35000"/>
            </a:schemeClr>
          </a:solidFill>
        </p:spPr>
        <p:txBody>
          <a:bodyPr rtlCol="0">
            <a:normAutofit/>
          </a:bodyPr>
          <a:lstStyle/>
          <a:p>
            <a:pPr eaLnBrk="1" hangingPunct="1"/>
            <a:r>
              <a:rPr lang="ko-KR" altLang="en-US" sz="54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전능의 하나님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224434"/>
          </a:xfrm>
          <a:solidFill>
            <a:schemeClr val="tx1">
              <a:lumMod val="65000"/>
              <a:lumOff val="35000"/>
            </a:schemeClr>
          </a:solidFill>
        </p:spPr>
        <p:txBody>
          <a:bodyPr rtlCol="0">
            <a:noAutofit/>
          </a:bodyPr>
          <a:lstStyle/>
          <a:p>
            <a:pPr eaLnBrk="1" hangingPunct="1"/>
            <a:r>
              <a:rPr lang="ko-KR" altLang="en-US" sz="32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내 맘 잘 아시는 주</a:t>
            </a:r>
            <a:r>
              <a:rPr lang="en-US" altLang="ko-KR" sz="32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/>
            </a:r>
            <a:br>
              <a:rPr lang="en-US" altLang="ko-KR" sz="32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</a:br>
            <a:r>
              <a:rPr lang="ko-KR" altLang="en-US" sz="3200" b="1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날 향하시는 영원한 사랑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7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7</Words>
  <Application>Microsoft Office PowerPoint</Application>
  <PresentationFormat>화면 슬라이드 쇼(4:3)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2</vt:i4>
      </vt:variant>
    </vt:vector>
  </HeadingPairs>
  <TitlesOfParts>
    <vt:vector size="4" baseType="lpstr">
      <vt:lpstr>Office 테마</vt:lpstr>
      <vt:lpstr>7_Office 테마</vt:lpstr>
      <vt:lpstr>전능의 하나님</vt:lpstr>
      <vt:lpstr>내 맘 잘 아시는 주 날 향하시는 영원한 사랑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사랑과 은혜의 하나님</dc:title>
  <dc:creator>방송실</dc:creator>
  <cp:lastModifiedBy>Windows 사용자</cp:lastModifiedBy>
  <cp:revision>26</cp:revision>
  <dcterms:created xsi:type="dcterms:W3CDTF">2012-06-17T01:04:43Z</dcterms:created>
  <dcterms:modified xsi:type="dcterms:W3CDTF">2022-12-04T04:10:09Z</dcterms:modified>
</cp:coreProperties>
</file>